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9" r:id="rId8"/>
    <p:sldId id="268" r:id="rId9"/>
    <p:sldId id="261" r:id="rId10"/>
    <p:sldId id="272" r:id="rId11"/>
    <p:sldId id="265" r:id="rId12"/>
    <p:sldId id="266" r:id="rId13"/>
    <p:sldId id="274" r:id="rId14"/>
    <p:sldId id="276" r:id="rId15"/>
    <p:sldId id="275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4A61-6CA6-4EF9-9142-D8321F3D5906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91A00A-7999-404A-8615-9A1595F6228A}">
      <dgm:prSet/>
      <dgm:spPr/>
      <dgm:t>
        <a:bodyPr/>
        <a:lstStyle/>
        <a:p>
          <a:r>
            <a:rPr lang="hu-HU"/>
            <a:t>Kereshetünk, s szűrhetünk az 5 fő kategória szerint a térképen (ez kihat a listás szűrésre is, és fordítva)</a:t>
          </a:r>
          <a:endParaRPr lang="en-US"/>
        </a:p>
      </dgm:t>
    </dgm:pt>
    <dgm:pt modelId="{94FA3828-FCF6-40CB-9063-77444931DDDD}" type="parTrans" cxnId="{DFBB38D0-4D60-465C-8417-D9F114815B01}">
      <dgm:prSet/>
      <dgm:spPr/>
      <dgm:t>
        <a:bodyPr/>
        <a:lstStyle/>
        <a:p>
          <a:endParaRPr lang="en-US"/>
        </a:p>
      </dgm:t>
    </dgm:pt>
    <dgm:pt modelId="{96570D44-50BD-4363-8B4A-C29B4BDBE453}" type="sibTrans" cxnId="{DFBB38D0-4D60-465C-8417-D9F114815B01}">
      <dgm:prSet/>
      <dgm:spPr/>
      <dgm:t>
        <a:bodyPr/>
        <a:lstStyle/>
        <a:p>
          <a:endParaRPr lang="en-US"/>
        </a:p>
      </dgm:t>
    </dgm:pt>
    <dgm:pt modelId="{08B739E0-874D-4B58-B934-9041B5311181}">
      <dgm:prSet/>
      <dgm:spPr/>
      <dgm:t>
        <a:bodyPr/>
        <a:lstStyle/>
        <a:p>
          <a:r>
            <a:rPr lang="hu-HU" dirty="0"/>
            <a:t>A részletes szűrésben lista szerint láthatjuk, hogy az 5 fő kategóriához milyen alkategóriák tartoznak, s ezek alapján is szűrhetünk. (ki és bekapcsolhatjuk a fő és az alkategóriákat)</a:t>
          </a:r>
          <a:endParaRPr lang="en-US" dirty="0"/>
        </a:p>
      </dgm:t>
    </dgm:pt>
    <dgm:pt modelId="{8A094CA5-A68E-4DCD-9C49-54DE486B11D5}" type="parTrans" cxnId="{1B6A9045-09FC-4EDF-9D3B-7C870C442AE8}">
      <dgm:prSet/>
      <dgm:spPr/>
      <dgm:t>
        <a:bodyPr/>
        <a:lstStyle/>
        <a:p>
          <a:endParaRPr lang="en-US"/>
        </a:p>
      </dgm:t>
    </dgm:pt>
    <dgm:pt modelId="{BCC4D8A0-22FD-41A3-8B1A-48E495616ADE}" type="sibTrans" cxnId="{1B6A9045-09FC-4EDF-9D3B-7C870C442AE8}">
      <dgm:prSet/>
      <dgm:spPr/>
      <dgm:t>
        <a:bodyPr/>
        <a:lstStyle/>
        <a:p>
          <a:endParaRPr lang="en-US"/>
        </a:p>
      </dgm:t>
    </dgm:pt>
    <dgm:pt modelId="{B9DC1367-84EE-4919-BE7A-282BC1C0D856}">
      <dgm:prSet/>
      <dgm:spPr/>
      <dgm:t>
        <a:bodyPr/>
        <a:lstStyle/>
        <a:p>
          <a:r>
            <a:rPr lang="hu-HU"/>
            <a:t>Valamint a kis nagyítóra kattintva is rákereshetünk az általunk keresett intézményre (ahogy írjuk be a keresendő szót, fokozatosan szűkül a találati lista.)</a:t>
          </a:r>
          <a:endParaRPr lang="en-US"/>
        </a:p>
      </dgm:t>
    </dgm:pt>
    <dgm:pt modelId="{315A229B-685C-429A-96E4-0F2942654087}" type="parTrans" cxnId="{BBBEC0B5-BE58-4B52-B1AA-E1EEF1EDF699}">
      <dgm:prSet/>
      <dgm:spPr/>
      <dgm:t>
        <a:bodyPr/>
        <a:lstStyle/>
        <a:p>
          <a:endParaRPr lang="en-US"/>
        </a:p>
      </dgm:t>
    </dgm:pt>
    <dgm:pt modelId="{A52BC620-9F88-4F70-8BB6-AA00A0EB0A3F}" type="sibTrans" cxnId="{BBBEC0B5-BE58-4B52-B1AA-E1EEF1EDF699}">
      <dgm:prSet/>
      <dgm:spPr/>
      <dgm:t>
        <a:bodyPr/>
        <a:lstStyle/>
        <a:p>
          <a:endParaRPr lang="en-US"/>
        </a:p>
      </dgm:t>
    </dgm:pt>
    <dgm:pt modelId="{410ECDB0-C0E4-45E1-B3F1-8984FAAB77AB}" type="pres">
      <dgm:prSet presAssocID="{25CF4A61-6CA6-4EF9-9142-D8321F3D59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BF5731-1BCE-43DF-9E3F-F23BD74AFC63}" type="pres">
      <dgm:prSet presAssocID="{6291A00A-7999-404A-8615-9A1595F6228A}" presName="hierRoot1" presStyleCnt="0"/>
      <dgm:spPr/>
    </dgm:pt>
    <dgm:pt modelId="{C760757F-1F8C-4164-B0C6-57CDE57D6A36}" type="pres">
      <dgm:prSet presAssocID="{6291A00A-7999-404A-8615-9A1595F6228A}" presName="composite" presStyleCnt="0"/>
      <dgm:spPr/>
    </dgm:pt>
    <dgm:pt modelId="{E883B06F-8132-4B15-97D1-B2E016E73CCE}" type="pres">
      <dgm:prSet presAssocID="{6291A00A-7999-404A-8615-9A1595F6228A}" presName="background" presStyleLbl="node0" presStyleIdx="0" presStyleCnt="3"/>
      <dgm:spPr/>
    </dgm:pt>
    <dgm:pt modelId="{D7FA758C-45B2-4658-9CD8-7CD218758F87}" type="pres">
      <dgm:prSet presAssocID="{6291A00A-7999-404A-8615-9A1595F6228A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33470-C6C3-4275-87CF-021B252C2B8F}" type="pres">
      <dgm:prSet presAssocID="{6291A00A-7999-404A-8615-9A1595F6228A}" presName="hierChild2" presStyleCnt="0"/>
      <dgm:spPr/>
    </dgm:pt>
    <dgm:pt modelId="{7E536702-320B-4673-9E7B-5B33B30A708B}" type="pres">
      <dgm:prSet presAssocID="{08B739E0-874D-4B58-B934-9041B5311181}" presName="hierRoot1" presStyleCnt="0"/>
      <dgm:spPr/>
    </dgm:pt>
    <dgm:pt modelId="{477ABAEB-36B5-4BD3-B282-7D75BE4D1C28}" type="pres">
      <dgm:prSet presAssocID="{08B739E0-874D-4B58-B934-9041B5311181}" presName="composite" presStyleCnt="0"/>
      <dgm:spPr/>
    </dgm:pt>
    <dgm:pt modelId="{5A558D6C-5DBD-410D-B8FF-BEAB49B2757B}" type="pres">
      <dgm:prSet presAssocID="{08B739E0-874D-4B58-B934-9041B5311181}" presName="background" presStyleLbl="node0" presStyleIdx="1" presStyleCnt="3"/>
      <dgm:spPr/>
    </dgm:pt>
    <dgm:pt modelId="{75EE65AA-C831-4346-AF3D-48A6CD148E94}" type="pres">
      <dgm:prSet presAssocID="{08B739E0-874D-4B58-B934-9041B531118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956F32-CDC4-44D8-8515-9522D493BF0B}" type="pres">
      <dgm:prSet presAssocID="{08B739E0-874D-4B58-B934-9041B5311181}" presName="hierChild2" presStyleCnt="0"/>
      <dgm:spPr/>
    </dgm:pt>
    <dgm:pt modelId="{ABCA86F0-7765-46D2-B21A-E3B5578C709E}" type="pres">
      <dgm:prSet presAssocID="{B9DC1367-84EE-4919-BE7A-282BC1C0D856}" presName="hierRoot1" presStyleCnt="0"/>
      <dgm:spPr/>
    </dgm:pt>
    <dgm:pt modelId="{580AC047-8004-473F-A7A4-56D81E67D5A5}" type="pres">
      <dgm:prSet presAssocID="{B9DC1367-84EE-4919-BE7A-282BC1C0D856}" presName="composite" presStyleCnt="0"/>
      <dgm:spPr/>
    </dgm:pt>
    <dgm:pt modelId="{E10CFBEE-69B3-48F9-B971-8658C4B5349C}" type="pres">
      <dgm:prSet presAssocID="{B9DC1367-84EE-4919-BE7A-282BC1C0D856}" presName="background" presStyleLbl="node0" presStyleIdx="2" presStyleCnt="3"/>
      <dgm:spPr/>
    </dgm:pt>
    <dgm:pt modelId="{EBCB29AB-AA5E-4506-94BA-A9821F1A6DA2}" type="pres">
      <dgm:prSet presAssocID="{B9DC1367-84EE-4919-BE7A-282BC1C0D856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80BBD-0885-49CC-902D-FBE60B2077D8}" type="pres">
      <dgm:prSet presAssocID="{B9DC1367-84EE-4919-BE7A-282BC1C0D856}" presName="hierChild2" presStyleCnt="0"/>
      <dgm:spPr/>
    </dgm:pt>
  </dgm:ptLst>
  <dgm:cxnLst>
    <dgm:cxn modelId="{18890343-C895-4675-93FD-5905825F6673}" type="presOf" srcId="{B9DC1367-84EE-4919-BE7A-282BC1C0D856}" destId="{EBCB29AB-AA5E-4506-94BA-A9821F1A6DA2}" srcOrd="0" destOrd="0" presId="urn:microsoft.com/office/officeart/2005/8/layout/hierarchy1"/>
    <dgm:cxn modelId="{DFBB38D0-4D60-465C-8417-D9F114815B01}" srcId="{25CF4A61-6CA6-4EF9-9142-D8321F3D5906}" destId="{6291A00A-7999-404A-8615-9A1595F6228A}" srcOrd="0" destOrd="0" parTransId="{94FA3828-FCF6-40CB-9063-77444931DDDD}" sibTransId="{96570D44-50BD-4363-8B4A-C29B4BDBE453}"/>
    <dgm:cxn modelId="{21D5BA46-9EF3-4482-9BA6-1DC31B24C031}" type="presOf" srcId="{25CF4A61-6CA6-4EF9-9142-D8321F3D5906}" destId="{410ECDB0-C0E4-45E1-B3F1-8984FAAB77AB}" srcOrd="0" destOrd="0" presId="urn:microsoft.com/office/officeart/2005/8/layout/hierarchy1"/>
    <dgm:cxn modelId="{A949301E-52DD-47B0-A52A-5C6FD0CD52B1}" type="presOf" srcId="{6291A00A-7999-404A-8615-9A1595F6228A}" destId="{D7FA758C-45B2-4658-9CD8-7CD218758F87}" srcOrd="0" destOrd="0" presId="urn:microsoft.com/office/officeart/2005/8/layout/hierarchy1"/>
    <dgm:cxn modelId="{BBBEC0B5-BE58-4B52-B1AA-E1EEF1EDF699}" srcId="{25CF4A61-6CA6-4EF9-9142-D8321F3D5906}" destId="{B9DC1367-84EE-4919-BE7A-282BC1C0D856}" srcOrd="2" destOrd="0" parTransId="{315A229B-685C-429A-96E4-0F2942654087}" sibTransId="{A52BC620-9F88-4F70-8BB6-AA00A0EB0A3F}"/>
    <dgm:cxn modelId="{06D058E5-83C9-4FD0-9C20-1371A136AA36}" type="presOf" srcId="{08B739E0-874D-4B58-B934-9041B5311181}" destId="{75EE65AA-C831-4346-AF3D-48A6CD148E94}" srcOrd="0" destOrd="0" presId="urn:microsoft.com/office/officeart/2005/8/layout/hierarchy1"/>
    <dgm:cxn modelId="{1B6A9045-09FC-4EDF-9D3B-7C870C442AE8}" srcId="{25CF4A61-6CA6-4EF9-9142-D8321F3D5906}" destId="{08B739E0-874D-4B58-B934-9041B5311181}" srcOrd="1" destOrd="0" parTransId="{8A094CA5-A68E-4DCD-9C49-54DE486B11D5}" sibTransId="{BCC4D8A0-22FD-41A3-8B1A-48E495616ADE}"/>
    <dgm:cxn modelId="{018DB1EC-C9F5-4F14-8B8F-0D754B76EDF0}" type="presParOf" srcId="{410ECDB0-C0E4-45E1-B3F1-8984FAAB77AB}" destId="{D3BF5731-1BCE-43DF-9E3F-F23BD74AFC63}" srcOrd="0" destOrd="0" presId="urn:microsoft.com/office/officeart/2005/8/layout/hierarchy1"/>
    <dgm:cxn modelId="{203C4909-9BB0-40FD-A28E-25976223EB91}" type="presParOf" srcId="{D3BF5731-1BCE-43DF-9E3F-F23BD74AFC63}" destId="{C760757F-1F8C-4164-B0C6-57CDE57D6A36}" srcOrd="0" destOrd="0" presId="urn:microsoft.com/office/officeart/2005/8/layout/hierarchy1"/>
    <dgm:cxn modelId="{6E65ED9A-45B9-40F1-8D51-9679CACC8465}" type="presParOf" srcId="{C760757F-1F8C-4164-B0C6-57CDE57D6A36}" destId="{E883B06F-8132-4B15-97D1-B2E016E73CCE}" srcOrd="0" destOrd="0" presId="urn:microsoft.com/office/officeart/2005/8/layout/hierarchy1"/>
    <dgm:cxn modelId="{D3833FA8-BE1B-4D3C-A5CF-A19598D08BBB}" type="presParOf" srcId="{C760757F-1F8C-4164-B0C6-57CDE57D6A36}" destId="{D7FA758C-45B2-4658-9CD8-7CD218758F87}" srcOrd="1" destOrd="0" presId="urn:microsoft.com/office/officeart/2005/8/layout/hierarchy1"/>
    <dgm:cxn modelId="{847D2941-5085-4BE6-A1A2-C0EDEE9F9BA5}" type="presParOf" srcId="{D3BF5731-1BCE-43DF-9E3F-F23BD74AFC63}" destId="{4C333470-C6C3-4275-87CF-021B252C2B8F}" srcOrd="1" destOrd="0" presId="urn:microsoft.com/office/officeart/2005/8/layout/hierarchy1"/>
    <dgm:cxn modelId="{E4E288A9-83E1-4D94-B02F-6FB9B5BFE1FD}" type="presParOf" srcId="{410ECDB0-C0E4-45E1-B3F1-8984FAAB77AB}" destId="{7E536702-320B-4673-9E7B-5B33B30A708B}" srcOrd="1" destOrd="0" presId="urn:microsoft.com/office/officeart/2005/8/layout/hierarchy1"/>
    <dgm:cxn modelId="{1E483A96-E146-4DA0-AAC6-435D19414663}" type="presParOf" srcId="{7E536702-320B-4673-9E7B-5B33B30A708B}" destId="{477ABAEB-36B5-4BD3-B282-7D75BE4D1C28}" srcOrd="0" destOrd="0" presId="urn:microsoft.com/office/officeart/2005/8/layout/hierarchy1"/>
    <dgm:cxn modelId="{380A7D4B-F22A-4022-AF02-04862A56E654}" type="presParOf" srcId="{477ABAEB-36B5-4BD3-B282-7D75BE4D1C28}" destId="{5A558D6C-5DBD-410D-B8FF-BEAB49B2757B}" srcOrd="0" destOrd="0" presId="urn:microsoft.com/office/officeart/2005/8/layout/hierarchy1"/>
    <dgm:cxn modelId="{917E26E2-67B0-4907-915A-A12E2D759098}" type="presParOf" srcId="{477ABAEB-36B5-4BD3-B282-7D75BE4D1C28}" destId="{75EE65AA-C831-4346-AF3D-48A6CD148E94}" srcOrd="1" destOrd="0" presId="urn:microsoft.com/office/officeart/2005/8/layout/hierarchy1"/>
    <dgm:cxn modelId="{56B3CF56-51F5-4A30-A50C-609B2530AD2A}" type="presParOf" srcId="{7E536702-320B-4673-9E7B-5B33B30A708B}" destId="{5B956F32-CDC4-44D8-8515-9522D493BF0B}" srcOrd="1" destOrd="0" presId="urn:microsoft.com/office/officeart/2005/8/layout/hierarchy1"/>
    <dgm:cxn modelId="{D96B8CB1-0467-4A15-A259-FFD65ACE6FBA}" type="presParOf" srcId="{410ECDB0-C0E4-45E1-B3F1-8984FAAB77AB}" destId="{ABCA86F0-7765-46D2-B21A-E3B5578C709E}" srcOrd="2" destOrd="0" presId="urn:microsoft.com/office/officeart/2005/8/layout/hierarchy1"/>
    <dgm:cxn modelId="{F8A8CBD0-3407-494B-96EE-10E9FEACC534}" type="presParOf" srcId="{ABCA86F0-7765-46D2-B21A-E3B5578C709E}" destId="{580AC047-8004-473F-A7A4-56D81E67D5A5}" srcOrd="0" destOrd="0" presId="urn:microsoft.com/office/officeart/2005/8/layout/hierarchy1"/>
    <dgm:cxn modelId="{F15E1E3E-227E-461C-A165-EF34CD630C9C}" type="presParOf" srcId="{580AC047-8004-473F-A7A4-56D81E67D5A5}" destId="{E10CFBEE-69B3-48F9-B971-8658C4B5349C}" srcOrd="0" destOrd="0" presId="urn:microsoft.com/office/officeart/2005/8/layout/hierarchy1"/>
    <dgm:cxn modelId="{DB64ED78-30F4-4A9F-8133-F38FD92C6B0C}" type="presParOf" srcId="{580AC047-8004-473F-A7A4-56D81E67D5A5}" destId="{EBCB29AB-AA5E-4506-94BA-A9821F1A6DA2}" srcOrd="1" destOrd="0" presId="urn:microsoft.com/office/officeart/2005/8/layout/hierarchy1"/>
    <dgm:cxn modelId="{FBB712E2-8B97-4D3B-8D1E-AF6FD942318E}" type="presParOf" srcId="{ABCA86F0-7765-46D2-B21A-E3B5578C709E}" destId="{7BA80BBD-0885-49CC-902D-FBE60B2077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B5743-F62F-4929-B4CD-C5FA2562967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FAD3852-B2A1-4AA0-9543-7D2CED2A91B1}">
      <dgm:prSet/>
      <dgm:spPr/>
      <dgm:t>
        <a:bodyPr/>
        <a:lstStyle/>
        <a:p>
          <a:r>
            <a:rPr lang="hu-HU"/>
            <a:t>Név</a:t>
          </a:r>
          <a:endParaRPr lang="en-US"/>
        </a:p>
      </dgm:t>
    </dgm:pt>
    <dgm:pt modelId="{75BBAA01-BBE0-4571-B59E-03D385A8B055}" type="parTrans" cxnId="{2AA0B60D-6F11-489E-A669-94F169E469C6}">
      <dgm:prSet/>
      <dgm:spPr/>
      <dgm:t>
        <a:bodyPr/>
        <a:lstStyle/>
        <a:p>
          <a:endParaRPr lang="en-US"/>
        </a:p>
      </dgm:t>
    </dgm:pt>
    <dgm:pt modelId="{E192847F-3E88-4BCE-96DA-04AEAFFB885E}" type="sibTrans" cxnId="{2AA0B60D-6F11-489E-A669-94F169E469C6}">
      <dgm:prSet/>
      <dgm:spPr/>
      <dgm:t>
        <a:bodyPr/>
        <a:lstStyle/>
        <a:p>
          <a:endParaRPr lang="en-US"/>
        </a:p>
      </dgm:t>
    </dgm:pt>
    <dgm:pt modelId="{2D5A441E-F799-4303-936E-A3649D88D6D6}">
      <dgm:prSet/>
      <dgm:spPr/>
      <dgm:t>
        <a:bodyPr/>
        <a:lstStyle/>
        <a:p>
          <a:r>
            <a:rPr lang="hu-HU"/>
            <a:t>Leírás</a:t>
          </a:r>
          <a:endParaRPr lang="en-US"/>
        </a:p>
      </dgm:t>
    </dgm:pt>
    <dgm:pt modelId="{C8ED5EB5-0354-4F40-9FB3-80319DF31ECF}" type="parTrans" cxnId="{1BCC6D72-F106-4D49-9868-0A173C4A2909}">
      <dgm:prSet/>
      <dgm:spPr/>
      <dgm:t>
        <a:bodyPr/>
        <a:lstStyle/>
        <a:p>
          <a:endParaRPr lang="en-US"/>
        </a:p>
      </dgm:t>
    </dgm:pt>
    <dgm:pt modelId="{B7F1E23D-55EB-4E5E-A561-058005C47974}" type="sibTrans" cxnId="{1BCC6D72-F106-4D49-9868-0A173C4A2909}">
      <dgm:prSet/>
      <dgm:spPr/>
      <dgm:t>
        <a:bodyPr/>
        <a:lstStyle/>
        <a:p>
          <a:endParaRPr lang="en-US"/>
        </a:p>
      </dgm:t>
    </dgm:pt>
    <dgm:pt modelId="{1B7189C2-ED2D-4F69-9419-2B4B08AC5FC1}">
      <dgm:prSet/>
      <dgm:spPr/>
      <dgm:t>
        <a:bodyPr/>
        <a:lstStyle/>
        <a:p>
          <a:r>
            <a:rPr lang="hu-HU"/>
            <a:t>GPS koordináták (szélesség, hosszúság)</a:t>
          </a:r>
          <a:endParaRPr lang="en-US"/>
        </a:p>
      </dgm:t>
    </dgm:pt>
    <dgm:pt modelId="{3BD655D0-D54D-4083-90C6-A078B149311E}" type="parTrans" cxnId="{2994E47A-74F9-46F9-9BF7-E6B98F9455FF}">
      <dgm:prSet/>
      <dgm:spPr/>
      <dgm:t>
        <a:bodyPr/>
        <a:lstStyle/>
        <a:p>
          <a:endParaRPr lang="en-US"/>
        </a:p>
      </dgm:t>
    </dgm:pt>
    <dgm:pt modelId="{79257E9B-30FB-44A4-91FE-4D109E47CC12}" type="sibTrans" cxnId="{2994E47A-74F9-46F9-9BF7-E6B98F9455FF}">
      <dgm:prSet/>
      <dgm:spPr/>
      <dgm:t>
        <a:bodyPr/>
        <a:lstStyle/>
        <a:p>
          <a:endParaRPr lang="en-US"/>
        </a:p>
      </dgm:t>
    </dgm:pt>
    <dgm:pt modelId="{6E448981-6BA8-4328-B991-BE805D2D2586}">
      <dgm:prSet/>
      <dgm:spPr/>
      <dgm:t>
        <a:bodyPr/>
        <a:lstStyle/>
        <a:p>
          <a:r>
            <a:rPr lang="hu-HU"/>
            <a:t>Kapcsolattartó</a:t>
          </a:r>
          <a:endParaRPr lang="en-US"/>
        </a:p>
      </dgm:t>
    </dgm:pt>
    <dgm:pt modelId="{F656A90D-9435-43DC-8DC6-389053AA434A}" type="parTrans" cxnId="{C1AC0B69-823F-4C63-AB82-5080041647F4}">
      <dgm:prSet/>
      <dgm:spPr/>
      <dgm:t>
        <a:bodyPr/>
        <a:lstStyle/>
        <a:p>
          <a:endParaRPr lang="en-US"/>
        </a:p>
      </dgm:t>
    </dgm:pt>
    <dgm:pt modelId="{9D262A8B-2548-485B-AA0D-F6B786C10D62}" type="sibTrans" cxnId="{C1AC0B69-823F-4C63-AB82-5080041647F4}">
      <dgm:prSet/>
      <dgm:spPr/>
      <dgm:t>
        <a:bodyPr/>
        <a:lstStyle/>
        <a:p>
          <a:endParaRPr lang="en-US"/>
        </a:p>
      </dgm:t>
    </dgm:pt>
    <dgm:pt modelId="{631406D4-479D-4294-BD72-FF7F116D3E9F}">
      <dgm:prSet/>
      <dgm:spPr/>
      <dgm:t>
        <a:bodyPr/>
        <a:lstStyle/>
        <a:p>
          <a:r>
            <a:rPr lang="hu-HU"/>
            <a:t>Cím</a:t>
          </a:r>
          <a:endParaRPr lang="en-US"/>
        </a:p>
      </dgm:t>
    </dgm:pt>
    <dgm:pt modelId="{C734FA48-7481-4320-AA2D-AC503F9B7C0E}" type="parTrans" cxnId="{199DAF7E-2DE2-44EE-B755-EDF4EAB715B9}">
      <dgm:prSet/>
      <dgm:spPr/>
      <dgm:t>
        <a:bodyPr/>
        <a:lstStyle/>
        <a:p>
          <a:endParaRPr lang="en-US"/>
        </a:p>
      </dgm:t>
    </dgm:pt>
    <dgm:pt modelId="{C36F70A2-ECCE-486E-9718-D4CCC34C874B}" type="sibTrans" cxnId="{199DAF7E-2DE2-44EE-B755-EDF4EAB715B9}">
      <dgm:prSet/>
      <dgm:spPr/>
      <dgm:t>
        <a:bodyPr/>
        <a:lstStyle/>
        <a:p>
          <a:endParaRPr lang="en-US"/>
        </a:p>
      </dgm:t>
    </dgm:pt>
    <dgm:pt modelId="{F6CB82AD-08B6-4044-AF11-88FCA6FF67F6}">
      <dgm:prSet/>
      <dgm:spPr/>
      <dgm:t>
        <a:bodyPr/>
        <a:lstStyle/>
        <a:p>
          <a:r>
            <a:rPr lang="hu-HU"/>
            <a:t>E-mail</a:t>
          </a:r>
          <a:endParaRPr lang="en-US"/>
        </a:p>
      </dgm:t>
    </dgm:pt>
    <dgm:pt modelId="{E9DD90DA-D5F4-443B-A697-48332CD49E5B}" type="parTrans" cxnId="{4FFF4B1F-EC38-4A55-8C45-FC06DC82B85A}">
      <dgm:prSet/>
      <dgm:spPr/>
      <dgm:t>
        <a:bodyPr/>
        <a:lstStyle/>
        <a:p>
          <a:endParaRPr lang="en-US"/>
        </a:p>
      </dgm:t>
    </dgm:pt>
    <dgm:pt modelId="{9943F734-39D4-429A-9FF1-0AB767220B98}" type="sibTrans" cxnId="{4FFF4B1F-EC38-4A55-8C45-FC06DC82B85A}">
      <dgm:prSet/>
      <dgm:spPr/>
      <dgm:t>
        <a:bodyPr/>
        <a:lstStyle/>
        <a:p>
          <a:endParaRPr lang="en-US"/>
        </a:p>
      </dgm:t>
    </dgm:pt>
    <dgm:pt modelId="{F5A9499C-81A8-4195-A209-065F12A98FEF}">
      <dgm:prSet/>
      <dgm:spPr/>
      <dgm:t>
        <a:bodyPr/>
        <a:lstStyle/>
        <a:p>
          <a:r>
            <a:rPr lang="hu-HU"/>
            <a:t>Weboldal</a:t>
          </a:r>
          <a:endParaRPr lang="en-US"/>
        </a:p>
      </dgm:t>
    </dgm:pt>
    <dgm:pt modelId="{4918FFE9-B44D-4622-A63A-D6F4D0FAC804}" type="parTrans" cxnId="{8D287069-DACC-4E5D-9172-41DF2B00806C}">
      <dgm:prSet/>
      <dgm:spPr/>
      <dgm:t>
        <a:bodyPr/>
        <a:lstStyle/>
        <a:p>
          <a:endParaRPr lang="en-US"/>
        </a:p>
      </dgm:t>
    </dgm:pt>
    <dgm:pt modelId="{5166759F-0B2C-4556-A40D-BBCB2BB0DB8A}" type="sibTrans" cxnId="{8D287069-DACC-4E5D-9172-41DF2B00806C}">
      <dgm:prSet/>
      <dgm:spPr/>
      <dgm:t>
        <a:bodyPr/>
        <a:lstStyle/>
        <a:p>
          <a:endParaRPr lang="en-US"/>
        </a:p>
      </dgm:t>
    </dgm:pt>
    <dgm:pt modelId="{3513B4FD-316A-4E82-9629-0D401F19FB9C}">
      <dgm:prSet/>
      <dgm:spPr/>
      <dgm:t>
        <a:bodyPr/>
        <a:lstStyle/>
        <a:p>
          <a:r>
            <a:rPr lang="hu-HU"/>
            <a:t>Pontszám</a:t>
          </a:r>
          <a:endParaRPr lang="en-US"/>
        </a:p>
      </dgm:t>
    </dgm:pt>
    <dgm:pt modelId="{6B34501A-D0DE-406F-8152-4B8F39DEF5F7}" type="parTrans" cxnId="{B66B45E5-44CF-4C1F-8B02-3698C800C48C}">
      <dgm:prSet/>
      <dgm:spPr/>
      <dgm:t>
        <a:bodyPr/>
        <a:lstStyle/>
        <a:p>
          <a:endParaRPr lang="en-US"/>
        </a:p>
      </dgm:t>
    </dgm:pt>
    <dgm:pt modelId="{64131DD7-3FE0-4354-8B1D-667F4F9173AA}" type="sibTrans" cxnId="{B66B45E5-44CF-4C1F-8B02-3698C800C48C}">
      <dgm:prSet/>
      <dgm:spPr/>
      <dgm:t>
        <a:bodyPr/>
        <a:lstStyle/>
        <a:p>
          <a:endParaRPr lang="en-US"/>
        </a:p>
      </dgm:t>
    </dgm:pt>
    <dgm:pt modelId="{D2CF9FBE-28A2-423C-892E-5FD06E647C95}">
      <dgm:prSet/>
      <dgm:spPr/>
      <dgm:t>
        <a:bodyPr/>
        <a:lstStyle/>
        <a:p>
          <a:r>
            <a:rPr lang="hu-HU"/>
            <a:t>Telefon</a:t>
          </a:r>
          <a:endParaRPr lang="en-US"/>
        </a:p>
      </dgm:t>
    </dgm:pt>
    <dgm:pt modelId="{E88C2D4D-3EF8-47DA-BE35-7955AB782B06}" type="parTrans" cxnId="{DB9461FA-A51F-412D-9CC6-E5144AF7F20B}">
      <dgm:prSet/>
      <dgm:spPr/>
      <dgm:t>
        <a:bodyPr/>
        <a:lstStyle/>
        <a:p>
          <a:endParaRPr lang="en-US"/>
        </a:p>
      </dgm:t>
    </dgm:pt>
    <dgm:pt modelId="{DF384680-9763-46FB-AAE7-E778D5D10624}" type="sibTrans" cxnId="{DB9461FA-A51F-412D-9CC6-E5144AF7F20B}">
      <dgm:prSet/>
      <dgm:spPr/>
      <dgm:t>
        <a:bodyPr/>
        <a:lstStyle/>
        <a:p>
          <a:endParaRPr lang="en-US"/>
        </a:p>
      </dgm:t>
    </dgm:pt>
    <dgm:pt modelId="{F00FD87D-C764-4F3A-9951-BE741713A1E7}" type="pres">
      <dgm:prSet presAssocID="{DD9B5743-F62F-4929-B4CD-C5FA256296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E2C304-E7E8-4764-88F1-B10F9CEB5FB7}" type="pres">
      <dgm:prSet presAssocID="{6FAD3852-B2A1-4AA0-9543-7D2CED2A91B1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57D62-E1AD-489B-B431-EF6036C319B3}" type="pres">
      <dgm:prSet presAssocID="{E192847F-3E88-4BCE-96DA-04AEAFFB885E}" presName="spacer" presStyleCnt="0"/>
      <dgm:spPr/>
    </dgm:pt>
    <dgm:pt modelId="{39FBCCBB-3A9F-49EE-A640-852915B97899}" type="pres">
      <dgm:prSet presAssocID="{2D5A441E-F799-4303-936E-A3649D88D6D6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4A9936-7EBA-48A1-81BA-4EF157C3EAFD}" type="pres">
      <dgm:prSet presAssocID="{B7F1E23D-55EB-4E5E-A561-058005C47974}" presName="spacer" presStyleCnt="0"/>
      <dgm:spPr/>
    </dgm:pt>
    <dgm:pt modelId="{55B59969-9B6E-440C-92F2-6FDD3FA94310}" type="pres">
      <dgm:prSet presAssocID="{1B7189C2-ED2D-4F69-9419-2B4B08AC5FC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70822-5DD2-42AF-8DA7-324EDD7F76C6}" type="pres">
      <dgm:prSet presAssocID="{79257E9B-30FB-44A4-91FE-4D109E47CC12}" presName="spacer" presStyleCnt="0"/>
      <dgm:spPr/>
    </dgm:pt>
    <dgm:pt modelId="{E22FF07A-D2F8-44A4-99C4-3357757A5B42}" type="pres">
      <dgm:prSet presAssocID="{6E448981-6BA8-4328-B991-BE805D2D258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477B9-FFC8-4B7F-9B6D-40272F0BBC51}" type="pres">
      <dgm:prSet presAssocID="{9D262A8B-2548-485B-AA0D-F6B786C10D62}" presName="spacer" presStyleCnt="0"/>
      <dgm:spPr/>
    </dgm:pt>
    <dgm:pt modelId="{E9B27CD5-2837-40B6-8BF5-EBB9138121D6}" type="pres">
      <dgm:prSet presAssocID="{631406D4-479D-4294-BD72-FF7F116D3E9F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1AAF6-536A-4952-99AB-3346A36F79A5}" type="pres">
      <dgm:prSet presAssocID="{C36F70A2-ECCE-486E-9718-D4CCC34C874B}" presName="spacer" presStyleCnt="0"/>
      <dgm:spPr/>
    </dgm:pt>
    <dgm:pt modelId="{59116D76-3C60-48DC-B12D-9467647DEA66}" type="pres">
      <dgm:prSet presAssocID="{F6CB82AD-08B6-4044-AF11-88FCA6FF67F6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5819A-6CDA-46EB-A74E-C1F8AE31801E}" type="pres">
      <dgm:prSet presAssocID="{9943F734-39D4-429A-9FF1-0AB767220B98}" presName="spacer" presStyleCnt="0"/>
      <dgm:spPr/>
    </dgm:pt>
    <dgm:pt modelId="{E4FF2521-19F6-476F-BCAA-0A38CCBE50AB}" type="pres">
      <dgm:prSet presAssocID="{F5A9499C-81A8-4195-A209-065F12A98FEF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B53E-30F2-4E04-871E-4F44E67DDF60}" type="pres">
      <dgm:prSet presAssocID="{5166759F-0B2C-4556-A40D-BBCB2BB0DB8A}" presName="spacer" presStyleCnt="0"/>
      <dgm:spPr/>
    </dgm:pt>
    <dgm:pt modelId="{58D84A6E-2F01-4B24-AD20-78636332B78E}" type="pres">
      <dgm:prSet presAssocID="{3513B4FD-316A-4E82-9629-0D401F19FB9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9AC70-F366-4806-A345-9529BC52AB38}" type="pres">
      <dgm:prSet presAssocID="{64131DD7-3FE0-4354-8B1D-667F4F9173AA}" presName="spacer" presStyleCnt="0"/>
      <dgm:spPr/>
    </dgm:pt>
    <dgm:pt modelId="{26123E90-ECC1-47ED-9738-EC6628DB63BA}" type="pres">
      <dgm:prSet presAssocID="{D2CF9FBE-28A2-423C-892E-5FD06E647C95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BCF20C-EEE1-4C78-BDFE-D31EE923BCAD}" type="presOf" srcId="{1B7189C2-ED2D-4F69-9419-2B4B08AC5FC1}" destId="{55B59969-9B6E-440C-92F2-6FDD3FA94310}" srcOrd="0" destOrd="0" presId="urn:microsoft.com/office/officeart/2005/8/layout/vList2"/>
    <dgm:cxn modelId="{C1AC0B69-823F-4C63-AB82-5080041647F4}" srcId="{DD9B5743-F62F-4929-B4CD-C5FA25629671}" destId="{6E448981-6BA8-4328-B991-BE805D2D2586}" srcOrd="3" destOrd="0" parTransId="{F656A90D-9435-43DC-8DC6-389053AA434A}" sibTransId="{9D262A8B-2548-485B-AA0D-F6B786C10D62}"/>
    <dgm:cxn modelId="{35BD0747-2C1A-40D9-8F39-1E18206D5B61}" type="presOf" srcId="{631406D4-479D-4294-BD72-FF7F116D3E9F}" destId="{E9B27CD5-2837-40B6-8BF5-EBB9138121D6}" srcOrd="0" destOrd="0" presId="urn:microsoft.com/office/officeart/2005/8/layout/vList2"/>
    <dgm:cxn modelId="{6DE9B2A2-7172-45AA-9499-A8BE6597C704}" type="presOf" srcId="{3513B4FD-316A-4E82-9629-0D401F19FB9C}" destId="{58D84A6E-2F01-4B24-AD20-78636332B78E}" srcOrd="0" destOrd="0" presId="urn:microsoft.com/office/officeart/2005/8/layout/vList2"/>
    <dgm:cxn modelId="{DB9461FA-A51F-412D-9CC6-E5144AF7F20B}" srcId="{DD9B5743-F62F-4929-B4CD-C5FA25629671}" destId="{D2CF9FBE-28A2-423C-892E-5FD06E647C95}" srcOrd="8" destOrd="0" parTransId="{E88C2D4D-3EF8-47DA-BE35-7955AB782B06}" sibTransId="{DF384680-9763-46FB-AAE7-E778D5D10624}"/>
    <dgm:cxn modelId="{1AAF1089-6453-4C82-8FE7-3CDDB7CB2FC1}" type="presOf" srcId="{6E448981-6BA8-4328-B991-BE805D2D2586}" destId="{E22FF07A-D2F8-44A4-99C4-3357757A5B42}" srcOrd="0" destOrd="0" presId="urn:microsoft.com/office/officeart/2005/8/layout/vList2"/>
    <dgm:cxn modelId="{F5B0B840-D84C-4C1C-887D-5B5A20E934EF}" type="presOf" srcId="{2D5A441E-F799-4303-936E-A3649D88D6D6}" destId="{39FBCCBB-3A9F-49EE-A640-852915B97899}" srcOrd="0" destOrd="0" presId="urn:microsoft.com/office/officeart/2005/8/layout/vList2"/>
    <dgm:cxn modelId="{2AA0B60D-6F11-489E-A669-94F169E469C6}" srcId="{DD9B5743-F62F-4929-B4CD-C5FA25629671}" destId="{6FAD3852-B2A1-4AA0-9543-7D2CED2A91B1}" srcOrd="0" destOrd="0" parTransId="{75BBAA01-BBE0-4571-B59E-03D385A8B055}" sibTransId="{E192847F-3E88-4BCE-96DA-04AEAFFB885E}"/>
    <dgm:cxn modelId="{770BB5A2-9D24-4618-B704-8AF9E5CCEFD0}" type="presOf" srcId="{D2CF9FBE-28A2-423C-892E-5FD06E647C95}" destId="{26123E90-ECC1-47ED-9738-EC6628DB63BA}" srcOrd="0" destOrd="0" presId="urn:microsoft.com/office/officeart/2005/8/layout/vList2"/>
    <dgm:cxn modelId="{B66B45E5-44CF-4C1F-8B02-3698C800C48C}" srcId="{DD9B5743-F62F-4929-B4CD-C5FA25629671}" destId="{3513B4FD-316A-4E82-9629-0D401F19FB9C}" srcOrd="7" destOrd="0" parTransId="{6B34501A-D0DE-406F-8152-4B8F39DEF5F7}" sibTransId="{64131DD7-3FE0-4354-8B1D-667F4F9173AA}"/>
    <dgm:cxn modelId="{199DAF7E-2DE2-44EE-B755-EDF4EAB715B9}" srcId="{DD9B5743-F62F-4929-B4CD-C5FA25629671}" destId="{631406D4-479D-4294-BD72-FF7F116D3E9F}" srcOrd="4" destOrd="0" parTransId="{C734FA48-7481-4320-AA2D-AC503F9B7C0E}" sibTransId="{C36F70A2-ECCE-486E-9718-D4CCC34C874B}"/>
    <dgm:cxn modelId="{04918B0E-660B-497C-BE7B-CC00CB8B28A2}" type="presOf" srcId="{F5A9499C-81A8-4195-A209-065F12A98FEF}" destId="{E4FF2521-19F6-476F-BCAA-0A38CCBE50AB}" srcOrd="0" destOrd="0" presId="urn:microsoft.com/office/officeart/2005/8/layout/vList2"/>
    <dgm:cxn modelId="{1BCC6D72-F106-4D49-9868-0A173C4A2909}" srcId="{DD9B5743-F62F-4929-B4CD-C5FA25629671}" destId="{2D5A441E-F799-4303-936E-A3649D88D6D6}" srcOrd="1" destOrd="0" parTransId="{C8ED5EB5-0354-4F40-9FB3-80319DF31ECF}" sibTransId="{B7F1E23D-55EB-4E5E-A561-058005C47974}"/>
    <dgm:cxn modelId="{8D287069-DACC-4E5D-9172-41DF2B00806C}" srcId="{DD9B5743-F62F-4929-B4CD-C5FA25629671}" destId="{F5A9499C-81A8-4195-A209-065F12A98FEF}" srcOrd="6" destOrd="0" parTransId="{4918FFE9-B44D-4622-A63A-D6F4D0FAC804}" sibTransId="{5166759F-0B2C-4556-A40D-BBCB2BB0DB8A}"/>
    <dgm:cxn modelId="{378A5C53-03C3-4B60-86EE-D3F3401DEA55}" type="presOf" srcId="{6FAD3852-B2A1-4AA0-9543-7D2CED2A91B1}" destId="{F0E2C304-E7E8-4764-88F1-B10F9CEB5FB7}" srcOrd="0" destOrd="0" presId="urn:microsoft.com/office/officeart/2005/8/layout/vList2"/>
    <dgm:cxn modelId="{2994E47A-74F9-46F9-9BF7-E6B98F9455FF}" srcId="{DD9B5743-F62F-4929-B4CD-C5FA25629671}" destId="{1B7189C2-ED2D-4F69-9419-2B4B08AC5FC1}" srcOrd="2" destOrd="0" parTransId="{3BD655D0-D54D-4083-90C6-A078B149311E}" sibTransId="{79257E9B-30FB-44A4-91FE-4D109E47CC12}"/>
    <dgm:cxn modelId="{2757ED89-E2E7-4FA7-99F8-0BC45E5F3B8D}" type="presOf" srcId="{DD9B5743-F62F-4929-B4CD-C5FA25629671}" destId="{F00FD87D-C764-4F3A-9951-BE741713A1E7}" srcOrd="0" destOrd="0" presId="urn:microsoft.com/office/officeart/2005/8/layout/vList2"/>
    <dgm:cxn modelId="{634B6FCE-E8F6-465C-9D2D-288A9CFD4649}" type="presOf" srcId="{F6CB82AD-08B6-4044-AF11-88FCA6FF67F6}" destId="{59116D76-3C60-48DC-B12D-9467647DEA66}" srcOrd="0" destOrd="0" presId="urn:microsoft.com/office/officeart/2005/8/layout/vList2"/>
    <dgm:cxn modelId="{4FFF4B1F-EC38-4A55-8C45-FC06DC82B85A}" srcId="{DD9B5743-F62F-4929-B4CD-C5FA25629671}" destId="{F6CB82AD-08B6-4044-AF11-88FCA6FF67F6}" srcOrd="5" destOrd="0" parTransId="{E9DD90DA-D5F4-443B-A697-48332CD49E5B}" sibTransId="{9943F734-39D4-429A-9FF1-0AB767220B98}"/>
    <dgm:cxn modelId="{18CE2087-879D-47D9-BEAD-23719FC43343}" type="presParOf" srcId="{F00FD87D-C764-4F3A-9951-BE741713A1E7}" destId="{F0E2C304-E7E8-4764-88F1-B10F9CEB5FB7}" srcOrd="0" destOrd="0" presId="urn:microsoft.com/office/officeart/2005/8/layout/vList2"/>
    <dgm:cxn modelId="{44B75425-4779-4113-B37E-B374E0A777E4}" type="presParOf" srcId="{F00FD87D-C764-4F3A-9951-BE741713A1E7}" destId="{02857D62-E1AD-489B-B431-EF6036C319B3}" srcOrd="1" destOrd="0" presId="urn:microsoft.com/office/officeart/2005/8/layout/vList2"/>
    <dgm:cxn modelId="{20BA905F-CC05-4EE0-8377-83FA6CE46301}" type="presParOf" srcId="{F00FD87D-C764-4F3A-9951-BE741713A1E7}" destId="{39FBCCBB-3A9F-49EE-A640-852915B97899}" srcOrd="2" destOrd="0" presId="urn:microsoft.com/office/officeart/2005/8/layout/vList2"/>
    <dgm:cxn modelId="{F40EB5E4-AEEE-4DA3-85C0-2E297768B33E}" type="presParOf" srcId="{F00FD87D-C764-4F3A-9951-BE741713A1E7}" destId="{FE4A9936-7EBA-48A1-81BA-4EF157C3EAFD}" srcOrd="3" destOrd="0" presId="urn:microsoft.com/office/officeart/2005/8/layout/vList2"/>
    <dgm:cxn modelId="{370AAF12-96DA-4908-A430-39FF6DABD791}" type="presParOf" srcId="{F00FD87D-C764-4F3A-9951-BE741713A1E7}" destId="{55B59969-9B6E-440C-92F2-6FDD3FA94310}" srcOrd="4" destOrd="0" presId="urn:microsoft.com/office/officeart/2005/8/layout/vList2"/>
    <dgm:cxn modelId="{A81F225B-503D-4C61-9F4B-2362EE2D7A79}" type="presParOf" srcId="{F00FD87D-C764-4F3A-9951-BE741713A1E7}" destId="{7B770822-5DD2-42AF-8DA7-324EDD7F76C6}" srcOrd="5" destOrd="0" presId="urn:microsoft.com/office/officeart/2005/8/layout/vList2"/>
    <dgm:cxn modelId="{CF880AB5-8A29-4514-929D-B2EAE3D8E8E7}" type="presParOf" srcId="{F00FD87D-C764-4F3A-9951-BE741713A1E7}" destId="{E22FF07A-D2F8-44A4-99C4-3357757A5B42}" srcOrd="6" destOrd="0" presId="urn:microsoft.com/office/officeart/2005/8/layout/vList2"/>
    <dgm:cxn modelId="{BFADE76A-7D11-4DDB-BFE7-A3B5C17FAEA7}" type="presParOf" srcId="{F00FD87D-C764-4F3A-9951-BE741713A1E7}" destId="{B9C477B9-FFC8-4B7F-9B6D-40272F0BBC51}" srcOrd="7" destOrd="0" presId="urn:microsoft.com/office/officeart/2005/8/layout/vList2"/>
    <dgm:cxn modelId="{5BACFCB9-F999-4D27-BB8A-1ED7E5C52F80}" type="presParOf" srcId="{F00FD87D-C764-4F3A-9951-BE741713A1E7}" destId="{E9B27CD5-2837-40B6-8BF5-EBB9138121D6}" srcOrd="8" destOrd="0" presId="urn:microsoft.com/office/officeart/2005/8/layout/vList2"/>
    <dgm:cxn modelId="{C7C88CE5-0624-49C0-8C1E-34DD6DD40840}" type="presParOf" srcId="{F00FD87D-C764-4F3A-9951-BE741713A1E7}" destId="{1F41AAF6-536A-4952-99AB-3346A36F79A5}" srcOrd="9" destOrd="0" presId="urn:microsoft.com/office/officeart/2005/8/layout/vList2"/>
    <dgm:cxn modelId="{80111BB7-7F7C-4F57-845C-C792CB259135}" type="presParOf" srcId="{F00FD87D-C764-4F3A-9951-BE741713A1E7}" destId="{59116D76-3C60-48DC-B12D-9467647DEA66}" srcOrd="10" destOrd="0" presId="urn:microsoft.com/office/officeart/2005/8/layout/vList2"/>
    <dgm:cxn modelId="{3F05ED17-DAFD-4DD6-9A97-37E1871BEF35}" type="presParOf" srcId="{F00FD87D-C764-4F3A-9951-BE741713A1E7}" destId="{8B95819A-6CDA-46EB-A74E-C1F8AE31801E}" srcOrd="11" destOrd="0" presId="urn:microsoft.com/office/officeart/2005/8/layout/vList2"/>
    <dgm:cxn modelId="{6DDC8358-AFC5-430B-A0AA-2D910DE31F11}" type="presParOf" srcId="{F00FD87D-C764-4F3A-9951-BE741713A1E7}" destId="{E4FF2521-19F6-476F-BCAA-0A38CCBE50AB}" srcOrd="12" destOrd="0" presId="urn:microsoft.com/office/officeart/2005/8/layout/vList2"/>
    <dgm:cxn modelId="{7174F2B6-93D0-4258-9D69-19B1664C4669}" type="presParOf" srcId="{F00FD87D-C764-4F3A-9951-BE741713A1E7}" destId="{594BB53E-30F2-4E04-871E-4F44E67DDF60}" srcOrd="13" destOrd="0" presId="urn:microsoft.com/office/officeart/2005/8/layout/vList2"/>
    <dgm:cxn modelId="{49C4E05A-1901-4B89-A853-5A25AD343B5D}" type="presParOf" srcId="{F00FD87D-C764-4F3A-9951-BE741713A1E7}" destId="{58D84A6E-2F01-4B24-AD20-78636332B78E}" srcOrd="14" destOrd="0" presId="urn:microsoft.com/office/officeart/2005/8/layout/vList2"/>
    <dgm:cxn modelId="{C3C5E858-8B2C-4A0A-8F79-65C800573B0B}" type="presParOf" srcId="{F00FD87D-C764-4F3A-9951-BE741713A1E7}" destId="{6F99AC70-F366-4806-A345-9529BC52AB38}" srcOrd="15" destOrd="0" presId="urn:microsoft.com/office/officeart/2005/8/layout/vList2"/>
    <dgm:cxn modelId="{98C5EAEB-733E-42A0-AB46-E1275EA74E33}" type="presParOf" srcId="{F00FD87D-C764-4F3A-9951-BE741713A1E7}" destId="{26123E90-ECC1-47ED-9738-EC6628DB63B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3B06F-8132-4B15-97D1-B2E016E73CCE}">
      <dsp:nvSpPr>
        <dsp:cNvPr id="0" name=""/>
        <dsp:cNvSpPr/>
      </dsp:nvSpPr>
      <dsp:spPr>
        <a:xfrm>
          <a:off x="0" y="542786"/>
          <a:ext cx="3064668" cy="194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A758C-45B2-4658-9CD8-7CD218758F87}">
      <dsp:nvSpPr>
        <dsp:cNvPr id="0" name=""/>
        <dsp:cNvSpPr/>
      </dsp:nvSpPr>
      <dsp:spPr>
        <a:xfrm>
          <a:off x="340518" y="866279"/>
          <a:ext cx="3064668" cy="194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Kereshetünk, s szűrhetünk az 5 fő kategória szerint a térképen (ez kihat a listás szűrésre is, és fordítva)</a:t>
          </a:r>
          <a:endParaRPr lang="en-US" sz="1900" kern="1200"/>
        </a:p>
      </dsp:txBody>
      <dsp:txXfrm>
        <a:off x="340518" y="866279"/>
        <a:ext cx="3064668" cy="1946064"/>
      </dsp:txXfrm>
    </dsp:sp>
    <dsp:sp modelId="{5A558D6C-5DBD-410D-B8FF-BEAB49B2757B}">
      <dsp:nvSpPr>
        <dsp:cNvPr id="0" name=""/>
        <dsp:cNvSpPr/>
      </dsp:nvSpPr>
      <dsp:spPr>
        <a:xfrm>
          <a:off x="3745706" y="542786"/>
          <a:ext cx="3064668" cy="194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E65AA-C831-4346-AF3D-48A6CD148E94}">
      <dsp:nvSpPr>
        <dsp:cNvPr id="0" name=""/>
        <dsp:cNvSpPr/>
      </dsp:nvSpPr>
      <dsp:spPr>
        <a:xfrm>
          <a:off x="4086224" y="866279"/>
          <a:ext cx="3064668" cy="194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/>
            <a:t>A részletes szűrésben lista szerint láthatjuk, hogy az 5 fő kategóriához milyen alkategóriák tartoznak, s ezek alapján is szűrhetünk. (ki és bekapcsolhatjuk a fő és az alkategóriákat)</a:t>
          </a:r>
          <a:endParaRPr lang="en-US" sz="1900" kern="1200" dirty="0"/>
        </a:p>
      </dsp:txBody>
      <dsp:txXfrm>
        <a:off x="4086224" y="866279"/>
        <a:ext cx="3064668" cy="1946064"/>
      </dsp:txXfrm>
    </dsp:sp>
    <dsp:sp modelId="{E10CFBEE-69B3-48F9-B971-8658C4B5349C}">
      <dsp:nvSpPr>
        <dsp:cNvPr id="0" name=""/>
        <dsp:cNvSpPr/>
      </dsp:nvSpPr>
      <dsp:spPr>
        <a:xfrm>
          <a:off x="7491412" y="542786"/>
          <a:ext cx="3064668" cy="19460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B29AB-AA5E-4506-94BA-A9821F1A6DA2}">
      <dsp:nvSpPr>
        <dsp:cNvPr id="0" name=""/>
        <dsp:cNvSpPr/>
      </dsp:nvSpPr>
      <dsp:spPr>
        <a:xfrm>
          <a:off x="7831931" y="866279"/>
          <a:ext cx="3064668" cy="19460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/>
            <a:t>Valamint a kis nagyítóra kattintva is rákereshetünk az általunk keresett intézményre (ahogy írjuk be a keresendő szót, fokozatosan szűkül a találati lista.)</a:t>
          </a:r>
          <a:endParaRPr lang="en-US" sz="1900" kern="1200"/>
        </a:p>
      </dsp:txBody>
      <dsp:txXfrm>
        <a:off x="7831931" y="866279"/>
        <a:ext cx="3064668" cy="194606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2C304-E7E8-4764-88F1-B10F9CEB5FB7}">
      <dsp:nvSpPr>
        <dsp:cNvPr id="0" name=""/>
        <dsp:cNvSpPr/>
      </dsp:nvSpPr>
      <dsp:spPr>
        <a:xfrm>
          <a:off x="0" y="62687"/>
          <a:ext cx="5641974" cy="479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Név</a:t>
          </a:r>
          <a:endParaRPr lang="en-US" sz="2100" kern="1200"/>
        </a:p>
      </dsp:txBody>
      <dsp:txXfrm>
        <a:off x="0" y="62687"/>
        <a:ext cx="5641974" cy="479114"/>
      </dsp:txXfrm>
    </dsp:sp>
    <dsp:sp modelId="{39FBCCBB-3A9F-49EE-A640-852915B97899}">
      <dsp:nvSpPr>
        <dsp:cNvPr id="0" name=""/>
        <dsp:cNvSpPr/>
      </dsp:nvSpPr>
      <dsp:spPr>
        <a:xfrm>
          <a:off x="0" y="602282"/>
          <a:ext cx="5641974" cy="479114"/>
        </a:xfrm>
        <a:prstGeom prst="roundRect">
          <a:avLst/>
        </a:prstGeom>
        <a:solidFill>
          <a:schemeClr val="accent2">
            <a:hueOff val="-165422"/>
            <a:satOff val="186"/>
            <a:lumOff val="4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Leírás</a:t>
          </a:r>
          <a:endParaRPr lang="en-US" sz="2100" kern="1200"/>
        </a:p>
      </dsp:txBody>
      <dsp:txXfrm>
        <a:off x="0" y="602282"/>
        <a:ext cx="5641974" cy="479114"/>
      </dsp:txXfrm>
    </dsp:sp>
    <dsp:sp modelId="{55B59969-9B6E-440C-92F2-6FDD3FA94310}">
      <dsp:nvSpPr>
        <dsp:cNvPr id="0" name=""/>
        <dsp:cNvSpPr/>
      </dsp:nvSpPr>
      <dsp:spPr>
        <a:xfrm>
          <a:off x="0" y="1141877"/>
          <a:ext cx="5641974" cy="479114"/>
        </a:xfrm>
        <a:prstGeom prst="roundRect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GPS koordináták (szélesség, hosszúság)</a:t>
          </a:r>
          <a:endParaRPr lang="en-US" sz="2100" kern="1200"/>
        </a:p>
      </dsp:txBody>
      <dsp:txXfrm>
        <a:off x="0" y="1141877"/>
        <a:ext cx="5641974" cy="479114"/>
      </dsp:txXfrm>
    </dsp:sp>
    <dsp:sp modelId="{E22FF07A-D2F8-44A4-99C4-3357757A5B42}">
      <dsp:nvSpPr>
        <dsp:cNvPr id="0" name=""/>
        <dsp:cNvSpPr/>
      </dsp:nvSpPr>
      <dsp:spPr>
        <a:xfrm>
          <a:off x="0" y="1681472"/>
          <a:ext cx="5641974" cy="479114"/>
        </a:xfrm>
        <a:prstGeom prst="roundRect">
          <a:avLst/>
        </a:prstGeom>
        <a:solidFill>
          <a:schemeClr val="accent2">
            <a:hueOff val="-496265"/>
            <a:satOff val="559"/>
            <a:lumOff val="13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Kapcsolattartó</a:t>
          </a:r>
          <a:endParaRPr lang="en-US" sz="2100" kern="1200"/>
        </a:p>
      </dsp:txBody>
      <dsp:txXfrm>
        <a:off x="0" y="1681472"/>
        <a:ext cx="5641974" cy="479114"/>
      </dsp:txXfrm>
    </dsp:sp>
    <dsp:sp modelId="{E9B27CD5-2837-40B6-8BF5-EBB9138121D6}">
      <dsp:nvSpPr>
        <dsp:cNvPr id="0" name=""/>
        <dsp:cNvSpPr/>
      </dsp:nvSpPr>
      <dsp:spPr>
        <a:xfrm>
          <a:off x="0" y="2221067"/>
          <a:ext cx="5641974" cy="479114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Cím</a:t>
          </a:r>
          <a:endParaRPr lang="en-US" sz="2100" kern="1200"/>
        </a:p>
      </dsp:txBody>
      <dsp:txXfrm>
        <a:off x="0" y="2221067"/>
        <a:ext cx="5641974" cy="479114"/>
      </dsp:txXfrm>
    </dsp:sp>
    <dsp:sp modelId="{59116D76-3C60-48DC-B12D-9467647DEA66}">
      <dsp:nvSpPr>
        <dsp:cNvPr id="0" name=""/>
        <dsp:cNvSpPr/>
      </dsp:nvSpPr>
      <dsp:spPr>
        <a:xfrm>
          <a:off x="0" y="2760662"/>
          <a:ext cx="5641974" cy="479114"/>
        </a:xfrm>
        <a:prstGeom prst="roundRect">
          <a:avLst/>
        </a:prstGeom>
        <a:solidFill>
          <a:schemeClr val="accent2">
            <a:hueOff val="-827108"/>
            <a:satOff val="932"/>
            <a:lumOff val="2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E-mail</a:t>
          </a:r>
          <a:endParaRPr lang="en-US" sz="2100" kern="1200"/>
        </a:p>
      </dsp:txBody>
      <dsp:txXfrm>
        <a:off x="0" y="2760662"/>
        <a:ext cx="5641974" cy="479114"/>
      </dsp:txXfrm>
    </dsp:sp>
    <dsp:sp modelId="{E4FF2521-19F6-476F-BCAA-0A38CCBE50AB}">
      <dsp:nvSpPr>
        <dsp:cNvPr id="0" name=""/>
        <dsp:cNvSpPr/>
      </dsp:nvSpPr>
      <dsp:spPr>
        <a:xfrm>
          <a:off x="0" y="3300257"/>
          <a:ext cx="5641974" cy="479114"/>
        </a:xfrm>
        <a:prstGeom prst="roundRect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Weboldal</a:t>
          </a:r>
          <a:endParaRPr lang="en-US" sz="2100" kern="1200"/>
        </a:p>
      </dsp:txBody>
      <dsp:txXfrm>
        <a:off x="0" y="3300257"/>
        <a:ext cx="5641974" cy="479114"/>
      </dsp:txXfrm>
    </dsp:sp>
    <dsp:sp modelId="{58D84A6E-2F01-4B24-AD20-78636332B78E}">
      <dsp:nvSpPr>
        <dsp:cNvPr id="0" name=""/>
        <dsp:cNvSpPr/>
      </dsp:nvSpPr>
      <dsp:spPr>
        <a:xfrm>
          <a:off x="0" y="3839852"/>
          <a:ext cx="5641974" cy="479114"/>
        </a:xfrm>
        <a:prstGeom prst="roundRect">
          <a:avLst/>
        </a:prstGeom>
        <a:solidFill>
          <a:schemeClr val="accent2">
            <a:hueOff val="-1157951"/>
            <a:satOff val="1305"/>
            <a:lumOff val="30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Pontszám</a:t>
          </a:r>
          <a:endParaRPr lang="en-US" sz="2100" kern="1200"/>
        </a:p>
      </dsp:txBody>
      <dsp:txXfrm>
        <a:off x="0" y="3839852"/>
        <a:ext cx="5641974" cy="479114"/>
      </dsp:txXfrm>
    </dsp:sp>
    <dsp:sp modelId="{26123E90-ECC1-47ED-9738-EC6628DB63BA}">
      <dsp:nvSpPr>
        <dsp:cNvPr id="0" name=""/>
        <dsp:cNvSpPr/>
      </dsp:nvSpPr>
      <dsp:spPr>
        <a:xfrm>
          <a:off x="0" y="4379447"/>
          <a:ext cx="5641974" cy="479114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/>
            <a:t>Telefon</a:t>
          </a:r>
          <a:endParaRPr lang="en-US" sz="2100" kern="1200"/>
        </a:p>
      </dsp:txBody>
      <dsp:txXfrm>
        <a:off x="0" y="4379447"/>
        <a:ext cx="5641974" cy="479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681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505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32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003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92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2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271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05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98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171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019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2AE8E50-35D4-4D5A-A4BB-168CBB027D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C37D1D6D-17D8-4296-B000-665D1892D0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B26E892-1320-40AA-9CA1-246721C187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0EF0E-1858-42E9-AF77-7FCC9B34F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3224" y="1105351"/>
            <a:ext cx="6353967" cy="3023981"/>
          </a:xfrm>
        </p:spPr>
        <p:txBody>
          <a:bodyPr anchor="b">
            <a:normAutofit/>
          </a:bodyPr>
          <a:lstStyle/>
          <a:p>
            <a:pPr algn="l"/>
            <a:r>
              <a:rPr lang="hu-HU" sz="4800">
                <a:solidFill>
                  <a:srgbClr val="FFFFFF"/>
                </a:solidFill>
              </a:rPr>
              <a:t>A Senta info alkalmazás bemutatása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3DCBD3-2FB1-4745-B706-57A8A663F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224" y="4297556"/>
            <a:ext cx="6353968" cy="1433391"/>
          </a:xfrm>
        </p:spPr>
        <p:txBody>
          <a:bodyPr anchor="t"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Város a zsebedben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9A1F79C-E4D1-4AAE-BA11-3A0900525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170DF7D-4686-4BD5-A9CD-C89649284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18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AE1107-CEC3-4041-8BAA-CDB6F6759B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80812-F0DB-4BF3-9E0B-2519C4B2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4300">
                <a:solidFill>
                  <a:srgbClr val="FFFFFF"/>
                </a:solidFill>
              </a:rPr>
              <a:t>Alkalmazásképek: 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Részletes szűrés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AEA88FB-F5DD-45CE-AAE1-7B33D0ABD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F1B1DD7E-7EE0-4DEE-B8DD-C3B87C9A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5B4A5812-CB1C-402D-B7B0-06EC096F0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02" r="2" b="14775"/>
          <a:stretch/>
        </p:blipFill>
        <p:spPr>
          <a:xfrm>
            <a:off x="6932513" y="640080"/>
            <a:ext cx="378289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01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4">
            <a:extLst>
              <a:ext uri="{FF2B5EF4-FFF2-40B4-BE49-F238E27FC236}">
                <a16:creationId xmlns:a16="http://schemas.microsoft.com/office/drawing/2014/main" xmlns="" id="{8CD2B798-7994-4548-A2BE-4AEF9C1A5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Oval 5">
            <a:extLst>
              <a:ext uri="{FF2B5EF4-FFF2-40B4-BE49-F238E27FC236}">
                <a16:creationId xmlns:a16="http://schemas.microsoft.com/office/drawing/2014/main" xmlns="" id="{E6162320-3B67-42BB-AF9D-939326E648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28">
            <a:extLst>
              <a:ext uri="{FF2B5EF4-FFF2-40B4-BE49-F238E27FC236}">
                <a16:creationId xmlns:a16="http://schemas.microsoft.com/office/drawing/2014/main" xmlns="" id="{6722E143-84C1-4F95-937C-78B92D281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xmlns="" id="{29E9E3A5-F4E8-47A7-BB85-6CF927184D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xmlns="" id="{880D974B-B1F0-4DE6-B6B2-A9E28BB372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9F158-CAEA-4B89-A962-E587C8E87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942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Az alkalmazás lelke: Az admin felület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28854-FCBF-4BED-B0AD-077484E7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4834385"/>
            <a:ext cx="4204012" cy="1384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cap="all">
                <a:solidFill>
                  <a:srgbClr val="FFFFFF"/>
                </a:solidFill>
              </a:rPr>
              <a:t>Az admin felület adatai egy-egy helyszín esetében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685A41E9-862B-4839-AD43-1EEC52D9AC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66040" y="4708047"/>
            <a:ext cx="32004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E0622B-3367-4DB2-99A1-A23511FF5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731"/>
          <a:stretch/>
        </p:blipFill>
        <p:spPr>
          <a:xfrm>
            <a:off x="6096000" y="640080"/>
            <a:ext cx="5459470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03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661B90-59C7-41F8-A426-9F0EA89B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Az admin felület adatai egy-egy helyszín esetében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EBCB5AC-6065-437D-99E2-3BEA803B0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262789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382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DFBF5-A0FB-4E2E-8B27-37DCB127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/>
              <a:t>Alkalmazásképek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 err="1"/>
              <a:t>látnivalók</a:t>
            </a:r>
            <a:r>
              <a:rPr lang="en-US" sz="4800" dirty="0"/>
              <a:t> </a:t>
            </a:r>
            <a:r>
              <a:rPr lang="en-US" sz="4800" dirty="0" err="1"/>
              <a:t>listája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31B2B72-AA01-4BC9-AE46-D830FDB8D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61" r="2" b="10616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35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F05FA-A10F-4E80-8CDB-EBC1C606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 err="1"/>
              <a:t>Alkalmazásképek</a:t>
            </a:r>
            <a:r>
              <a:rPr lang="en-US" sz="4800" dirty="0"/>
              <a:t>:</a:t>
            </a:r>
            <a:br>
              <a:rPr lang="en-US" sz="4800" dirty="0"/>
            </a:br>
            <a:r>
              <a:rPr lang="en-US" sz="4800" dirty="0"/>
              <a:t>A </a:t>
            </a:r>
            <a:r>
              <a:rPr lang="en-US" sz="4800" dirty="0" err="1"/>
              <a:t>lista</a:t>
            </a:r>
            <a:r>
              <a:rPr lang="en-US" sz="4800" dirty="0"/>
              <a:t> </a:t>
            </a:r>
            <a:r>
              <a:rPr lang="en-US" sz="4800" dirty="0" err="1"/>
              <a:t>nézet</a:t>
            </a:r>
            <a:endParaRPr lang="en-US" sz="4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FFCC93D-C67B-494A-A850-506A3636D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896" r="2" b="15381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59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D69A1-CE2A-4BF8-B608-F7226DE3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896" y="643467"/>
            <a:ext cx="5975956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/>
              <a:t>Alkalmazásképek:</a:t>
            </a:r>
            <a:br>
              <a:rPr lang="en-US" sz="4800"/>
            </a:br>
            <a:r>
              <a:rPr lang="en-US" sz="4800"/>
              <a:t>egy-egy helyszín leírása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0FA702C-62AE-4AB9-86E6-7166ED127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0" r="2" b="23708"/>
          <a:stretch/>
        </p:blipFill>
        <p:spPr>
          <a:xfrm>
            <a:off x="3179" y="-2"/>
            <a:ext cx="465111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87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F25913-223D-4665-A668-57B36350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alkalmazásképek</a:t>
            </a:r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D557FE71-5E9E-4CF4-A460-097C8B4E2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78" y="2087563"/>
            <a:ext cx="1724819" cy="3449638"/>
          </a:xfr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379E3CF-18AF-463D-A18A-69D978A3C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67" y="2087563"/>
            <a:ext cx="1724820" cy="34496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2298D84-B3BC-4E43-BDCA-44121A88F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0557" y="2087563"/>
            <a:ext cx="1724819" cy="34496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290FF0AF-0F68-4DA2-9EF8-D81D11230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26" y="2087561"/>
            <a:ext cx="1724820" cy="34496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697EBB9-25DB-4843-8640-28589E1BD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696" y="2087561"/>
            <a:ext cx="1724820" cy="34496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845B0A7-8DA6-4448-8576-EB49E1E31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8766" y="2083834"/>
            <a:ext cx="1724820" cy="34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87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2A2F6-985B-4462-B47A-55E9030A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48" y="941721"/>
            <a:ext cx="4486645" cy="401166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 dirty="0"/>
              <a:t>Az </a:t>
            </a:r>
            <a:r>
              <a:rPr lang="en-US" sz="3400" dirty="0" err="1"/>
              <a:t>alkalmazás</a:t>
            </a:r>
            <a:r>
              <a:rPr lang="en-US" sz="3400" dirty="0"/>
              <a:t> a</a:t>
            </a: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en-US" sz="3400" dirty="0"/>
              <a:t> play </a:t>
            </a:r>
            <a:r>
              <a:rPr lang="en-US" sz="3400" dirty="0" err="1"/>
              <a:t>áruházb</a:t>
            </a:r>
            <a:r>
              <a:rPr lang="hu-HU" sz="3400" dirty="0"/>
              <a:t>ól</a:t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en-US" sz="4000" dirty="0"/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senta</a:t>
            </a:r>
            <a:r>
              <a:rPr lang="en-US" sz="4000" b="1" dirty="0">
                <a:solidFill>
                  <a:schemeClr val="accent1"/>
                </a:solidFill>
              </a:rPr>
              <a:t> info</a:t>
            </a:r>
            <a:r>
              <a:rPr lang="hu-HU" sz="3400" b="1" dirty="0">
                <a:solidFill>
                  <a:schemeClr val="accent1"/>
                </a:solidFill>
              </a:rPr>
              <a:t/>
            </a:r>
            <a:br>
              <a:rPr lang="hu-HU" sz="3400" b="1" dirty="0">
                <a:solidFill>
                  <a:schemeClr val="accent1"/>
                </a:solidFill>
              </a:rPr>
            </a:br>
            <a:r>
              <a:rPr lang="hu-HU" sz="3400" b="1" dirty="0">
                <a:solidFill>
                  <a:schemeClr val="accent1"/>
                </a:solidFill>
              </a:rPr>
              <a:t/>
            </a:r>
            <a:br>
              <a:rPr lang="hu-HU" sz="3400" b="1" dirty="0">
                <a:solidFill>
                  <a:schemeClr val="accent1"/>
                </a:solidFill>
              </a:rPr>
            </a:br>
            <a:r>
              <a:rPr lang="hu-HU" sz="3400" dirty="0">
                <a:solidFill>
                  <a:schemeClr val="tx1"/>
                </a:solidFill>
              </a:rPr>
              <a:t> név alatt</a:t>
            </a:r>
            <a:r>
              <a:rPr lang="hu-HU" sz="3400" dirty="0"/>
              <a:t/>
            </a:r>
            <a:br>
              <a:rPr lang="hu-HU" sz="3400" dirty="0"/>
            </a:br>
            <a:r>
              <a:rPr lang="hu-HU" sz="3400" dirty="0"/>
              <a:t/>
            </a:r>
            <a:br>
              <a:rPr lang="hu-HU" sz="3400" dirty="0"/>
            </a:br>
            <a:r>
              <a:rPr lang="en-US" sz="3400" dirty="0" err="1"/>
              <a:t>már</a:t>
            </a:r>
            <a:r>
              <a:rPr lang="hu-HU" sz="3400" dirty="0"/>
              <a:t> </a:t>
            </a:r>
            <a:r>
              <a:rPr lang="en-US" sz="3400" dirty="0" err="1"/>
              <a:t>letölthető</a:t>
            </a:r>
            <a:r>
              <a:rPr lang="hu-HU" sz="3400" dirty="0"/>
              <a:t>!</a:t>
            </a:r>
            <a:endParaRPr lang="en-US" sz="3400" dirty="0"/>
          </a:p>
        </p:txBody>
      </p:sp>
      <p:pic>
        <p:nvPicPr>
          <p:cNvPr id="95" name="Content Placeholder 4">
            <a:extLst>
              <a:ext uri="{FF2B5EF4-FFF2-40B4-BE49-F238E27FC236}">
                <a16:creationId xmlns:a16="http://schemas.microsoft.com/office/drawing/2014/main" xmlns="" id="{3A67D01E-3CE4-4338-8233-E92DF53E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3791" y="941720"/>
            <a:ext cx="6760973" cy="4011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9E4FA9-12C6-4260-9E37-ACD62419FCEE}"/>
              </a:ext>
            </a:extLst>
          </p:cNvPr>
          <p:cNvSpPr txBox="1"/>
          <p:nvPr/>
        </p:nvSpPr>
        <p:spPr>
          <a:xfrm>
            <a:off x="2500313" y="5429250"/>
            <a:ext cx="7115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>
                <a:solidFill>
                  <a:schemeClr val="accent1"/>
                </a:solidFill>
              </a:rPr>
              <a:t>Köszönöm a figyelmet!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4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5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6775A-B7D1-4DDC-B54D-7831DB90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u-HU">
                <a:solidFill>
                  <a:srgbClr val="FFFFFF"/>
                </a:solidFill>
              </a:rPr>
              <a:t>Az alkalmazásról „dióhéjban”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0217FD2E-301F-493E-92E7-41BBD561B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4935" b="-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EE594AC-770F-4F4D-A27D-578AF1C2C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Senta Info alkalmazás Zenta város kulturális, történelmi és turisztikai szempontból kiemelt jelentőséggel bíró attrakciói, látványosságai bemutatására jött létre, és hogy segítse a Zentára látogató turistákat a város megismerésében.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358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A2FBF9-F733-490F-AD1F-DD06C6DB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u-HU" sz="4600" dirty="0">
                <a:solidFill>
                  <a:srgbClr val="FFFFFF"/>
                </a:solidFill>
              </a:rPr>
              <a:t>A senta info alkalmazásról I.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5AFE72-3390-42F6-9018-C7F61DC2E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hu-HU" b="1" dirty="0"/>
              <a:t>Az applikáció célja, hogy segítse a Zentára látogató turistákat. </a:t>
            </a:r>
            <a:endParaRPr lang="en-US" dirty="0"/>
          </a:p>
          <a:p>
            <a:r>
              <a:rPr lang="hu-HU" b="1" dirty="0"/>
              <a:t>Megmutatja azokat a helyszíneket, amiket érdemes megnézni a városban.</a:t>
            </a:r>
          </a:p>
          <a:p>
            <a:r>
              <a:rPr lang="hu-HU" b="1" dirty="0"/>
              <a:t>Segít a szálláskeresésben.</a:t>
            </a:r>
          </a:p>
          <a:p>
            <a:r>
              <a:rPr lang="hu-HU" b="1" dirty="0"/>
              <a:t>Elkalauzolja a vendéget a gasztronómia „labirintusában”. </a:t>
            </a:r>
            <a:endParaRPr lang="en-US" dirty="0"/>
          </a:p>
          <a:p>
            <a:r>
              <a:rPr lang="hu-HU" b="1" dirty="0"/>
              <a:t>Segítségével hasznos programokat találhat az itt tartózkodása alatt a turista.</a:t>
            </a:r>
          </a:p>
          <a:p>
            <a:r>
              <a:rPr lang="hu-HU" b="1" dirty="0"/>
              <a:t>A város nevezetességeit leírásokon, fotókon keresztül ismerteti meg. 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40028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39E4C68A-A4A9-48A4-9FF2-D2896B1EA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2B9AEA5-52CB-49A6-AF8A-33502F291B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27F6A-8B74-4440-A9F4-065C2B45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hu-HU" sz="4600">
                <a:solidFill>
                  <a:srgbClr val="FFFFFF"/>
                </a:solidFill>
              </a:rPr>
              <a:t>A senta info alkalmazásról ii.</a:t>
            </a:r>
            <a:endParaRPr lang="en-US" sz="4600">
              <a:solidFill>
                <a:srgbClr val="FFFFFF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3A0FCCD5-3464-4916-ABFE-D1F7739ED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r>
              <a:rPr lang="hu-HU" sz="2000" b="1" dirty="0"/>
              <a:t>Több száz fénykép illusztrálja a város kínálatát, és térkép könnyíti a tájékozódást az egyes helyszínek között.</a:t>
            </a:r>
            <a:endParaRPr lang="en-US" sz="2000" dirty="0"/>
          </a:p>
          <a:p>
            <a:r>
              <a:rPr lang="hu-HU" sz="2000" b="1" dirty="0"/>
              <a:t>A Látnivalók menüpont alatt többek között a falvak, a parkok, a múzeumok, a templomok, az épületek, az emlékművek és a szobrok kerülnek bemutatásra. </a:t>
            </a:r>
            <a:endParaRPr lang="en-US" sz="2000" dirty="0"/>
          </a:p>
          <a:p>
            <a:r>
              <a:rPr lang="hu-HU" sz="2000" b="1" dirty="0"/>
              <a:t>A „Vezess oda” funkció segítségével elnavigál minket az alkalmazás a kiválasztott helyszínre, a látványossághoz.</a:t>
            </a:r>
            <a:endParaRPr lang="en-US" sz="2000" dirty="0"/>
          </a:p>
          <a:p>
            <a:r>
              <a:rPr lang="hu-HU" sz="2000" b="1" dirty="0"/>
              <a:t>Egy kattintással elérhetők a bemutatott intézmények weboldalai is, s az alkalmazáson keresztül kapcsolatba lehet lépni velük e-mailben vagy telefonon.</a:t>
            </a:r>
          </a:p>
          <a:p>
            <a:r>
              <a:rPr lang="hu-HU" sz="2000" b="1" dirty="0"/>
              <a:t>Az alkalmazás jelenleg három nyelven elérhető: magyar, szerb, angol.</a:t>
            </a:r>
          </a:p>
          <a:p>
            <a:r>
              <a:rPr lang="hu-HU" sz="2000" b="1" dirty="0"/>
              <a:t>Néhány funkció OFFLINE is működik.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4121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09556B-EAE9-4435-B409-0519F2CBDB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563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46D6DB-364C-49A5-A273-F47C0E76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Az alkalmazás felületei – A Leíró felület</a:t>
            </a: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814CCBE-423E-41B2-A9F3-82679F490E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73261B-3921-4AEB-A31F-2D04557A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0702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>
                <a:solidFill>
                  <a:srgbClr val="FFFFFF"/>
                </a:solidFill>
              </a:rPr>
              <a:t>Az egyik az ún. leíró felület, melyen </a:t>
            </a:r>
            <a:r>
              <a:rPr lang="hu-HU" sz="2000" b="1" u="sng">
                <a:solidFill>
                  <a:srgbClr val="FFFFFF"/>
                </a:solidFill>
              </a:rPr>
              <a:t>A város infó </a:t>
            </a:r>
            <a:r>
              <a:rPr lang="hu-HU" sz="2000" b="1" dirty="0">
                <a:solidFill>
                  <a:srgbClr val="FFFFFF"/>
                </a:solidFill>
              </a:rPr>
              <a:t>alatt a következő menüpontok szerepelnek:</a:t>
            </a: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A városunkról</a:t>
            </a:r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Tourinform </a:t>
            </a:r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Parkolás</a:t>
            </a:r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Taxi</a:t>
            </a:r>
            <a:endParaRPr lang="en-US" sz="2000" dirty="0">
              <a:solidFill>
                <a:srgbClr val="FFFFFF"/>
              </a:solidFill>
            </a:endParaRP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Fontos telefonszámok</a:t>
            </a:r>
          </a:p>
          <a:p>
            <a:pPr marL="0" lvl="0" indent="0">
              <a:buNone/>
            </a:pPr>
            <a:r>
              <a:rPr lang="hu-HU" sz="2000" dirty="0">
                <a:solidFill>
                  <a:srgbClr val="FFFFFF"/>
                </a:solidFill>
              </a:rPr>
              <a:t>Funkció:</a:t>
            </a:r>
          </a:p>
          <a:p>
            <a:pPr lvl="0"/>
            <a:r>
              <a:rPr lang="hu-HU" sz="2000" dirty="0">
                <a:solidFill>
                  <a:srgbClr val="FFFFFF"/>
                </a:solidFill>
              </a:rPr>
              <a:t>Nyelvválasztás (alapértelmezett a telefon nyelve)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C1ADA0-A94E-42B9-AA31-ADD7BE1F6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8" r="1" b="23788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62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57740F-9789-42BC-8A92-B59315A6A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 sz="2500" dirty="0"/>
              <a:t>Az </a:t>
            </a:r>
            <a:r>
              <a:rPr lang="en-US" sz="2500" dirty="0" err="1"/>
              <a:t>alkalmazás</a:t>
            </a:r>
            <a:r>
              <a:rPr lang="en-US" sz="2500" dirty="0"/>
              <a:t> </a:t>
            </a:r>
            <a:r>
              <a:rPr lang="en-US" sz="2500" dirty="0" err="1"/>
              <a:t>felületei</a:t>
            </a:r>
            <a:r>
              <a:rPr lang="en-US" sz="2500" dirty="0"/>
              <a:t> - </a:t>
            </a:r>
            <a:r>
              <a:rPr lang="hu-HU" sz="2500" dirty="0"/>
              <a:t>A </a:t>
            </a:r>
            <a:r>
              <a:rPr lang="en-US" sz="2500" dirty="0" err="1"/>
              <a:t>térkép</a:t>
            </a:r>
            <a:r>
              <a:rPr lang="en-US" sz="2500" dirty="0"/>
              <a:t> </a:t>
            </a:r>
            <a:r>
              <a:rPr lang="en-US" sz="2500" dirty="0" err="1"/>
              <a:t>Felület</a:t>
            </a:r>
            <a:endParaRPr lang="en-US" sz="2500" dirty="0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xmlns="" id="{06710841-4AE3-45BD-94C1-20FF82CE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A következő 5 kategória szerepel a térképen egy-egy ikonnal:</a:t>
            </a:r>
          </a:p>
          <a:p>
            <a:pPr lvl="0"/>
            <a:r>
              <a:rPr lang="hu-HU" dirty="0"/>
              <a:t>Látnivalók </a:t>
            </a:r>
            <a:endParaRPr lang="en-US" dirty="0"/>
          </a:p>
          <a:p>
            <a:pPr lvl="0"/>
            <a:r>
              <a:rPr lang="hu-HU" dirty="0"/>
              <a:t>Gasztronómia</a:t>
            </a:r>
            <a:endParaRPr lang="en-US" dirty="0"/>
          </a:p>
          <a:p>
            <a:pPr lvl="0"/>
            <a:r>
              <a:rPr lang="hu-HU" dirty="0"/>
              <a:t>Szállás</a:t>
            </a:r>
            <a:endParaRPr lang="en-US" dirty="0"/>
          </a:p>
          <a:p>
            <a:pPr lvl="0"/>
            <a:r>
              <a:rPr lang="hu-HU" dirty="0"/>
              <a:t>Szabadidő</a:t>
            </a:r>
            <a:endParaRPr lang="en-US" dirty="0"/>
          </a:p>
          <a:p>
            <a:pPr lvl="0"/>
            <a:r>
              <a:rPr lang="hu-HU" dirty="0"/>
              <a:t>Tudnivalók </a:t>
            </a:r>
            <a:endParaRPr lang="en-US" dirty="0"/>
          </a:p>
          <a:p>
            <a:endParaRPr lang="en-US" dirty="0"/>
          </a:p>
        </p:txBody>
      </p:sp>
      <p:pic>
        <p:nvPicPr>
          <p:cNvPr id="44" name="Content Placeholder 4">
            <a:extLst>
              <a:ext uri="{FF2B5EF4-FFF2-40B4-BE49-F238E27FC236}">
                <a16:creationId xmlns:a16="http://schemas.microsoft.com/office/drawing/2014/main" xmlns="" id="{9912B3F9-1DE0-4401-87AF-9D9CCFB17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2" r="2" b="11095"/>
          <a:stretch/>
        </p:blipFill>
        <p:spPr>
          <a:xfrm>
            <a:off x="6994167" y="805583"/>
            <a:ext cx="3160930" cy="4660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28836B3-120B-4445-978F-FB8580076B69}"/>
              </a:ext>
            </a:extLst>
          </p:cNvPr>
          <p:cNvSpPr txBox="1"/>
          <p:nvPr/>
        </p:nvSpPr>
        <p:spPr>
          <a:xfrm>
            <a:off x="10155097" y="4831307"/>
            <a:ext cx="203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Részletes kereső előhívása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CDDCAA5-8B50-4E95-A2F4-71FB3A2BC796}"/>
              </a:ext>
            </a:extLst>
          </p:cNvPr>
          <p:cNvCxnSpPr/>
          <p:nvPr/>
        </p:nvCxnSpPr>
        <p:spPr>
          <a:xfrm>
            <a:off x="9853684" y="4831307"/>
            <a:ext cx="301413" cy="177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5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6E0F1-E340-4B27-B50D-36E790AF9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Térkép menü kategóriái és alkategóriái I.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FAA57C-B5BB-4FB0-B542-D2A610BA2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1. Látnivalók alkategóriái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1E0AF2-0D97-4CE5-9DB9-196D181190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Büszkeségeink</a:t>
            </a:r>
            <a:endParaRPr lang="en-US" sz="1800" dirty="0"/>
          </a:p>
          <a:p>
            <a:pPr lvl="0"/>
            <a:r>
              <a:rPr lang="hu-HU" dirty="0"/>
              <a:t>Jellegzetes épületek</a:t>
            </a:r>
            <a:endParaRPr lang="en-US" sz="1800" dirty="0"/>
          </a:p>
          <a:p>
            <a:pPr lvl="0"/>
            <a:r>
              <a:rPr lang="hu-HU" dirty="0"/>
              <a:t>Múzeumok</a:t>
            </a:r>
            <a:endParaRPr lang="en-US" sz="1800" dirty="0"/>
          </a:p>
          <a:p>
            <a:pPr lvl="0"/>
            <a:r>
              <a:rPr lang="hu-HU" dirty="0"/>
              <a:t>Szakrális épületek</a:t>
            </a:r>
            <a:endParaRPr lang="en-US" sz="1800" dirty="0"/>
          </a:p>
          <a:p>
            <a:pPr lvl="0"/>
            <a:r>
              <a:rPr lang="hu-HU" dirty="0"/>
              <a:t>Szobrok és emlékművek</a:t>
            </a:r>
            <a:endParaRPr lang="en-US" sz="1800" dirty="0"/>
          </a:p>
          <a:p>
            <a:pPr lvl="0"/>
            <a:r>
              <a:rPr lang="hu-HU" dirty="0"/>
              <a:t>Parkok</a:t>
            </a:r>
            <a:endParaRPr lang="en-US" sz="1800" dirty="0"/>
          </a:p>
          <a:p>
            <a:pPr lvl="0"/>
            <a:r>
              <a:rPr lang="hu-HU" dirty="0"/>
              <a:t>Falvaink</a:t>
            </a:r>
            <a:endParaRPr lang="en-US" sz="18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121F3C-9BC5-48B4-A72A-5BB7C34D5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2. Szállás alkategóriái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53EED5-AC7D-40F7-BC66-AE7D1C0040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hu-HU" dirty="0"/>
              <a:t>Szálloda</a:t>
            </a:r>
            <a:endParaRPr lang="en-US" dirty="0"/>
          </a:p>
          <a:p>
            <a:pPr lvl="0"/>
            <a:r>
              <a:rPr lang="hu-HU" dirty="0"/>
              <a:t>Falusi vendéglátás</a:t>
            </a:r>
            <a:endParaRPr lang="en-US" dirty="0"/>
          </a:p>
          <a:p>
            <a:pPr lvl="0"/>
            <a:r>
              <a:rPr lang="hu-HU" dirty="0"/>
              <a:t>Magánszállás </a:t>
            </a:r>
            <a:endParaRPr lang="en-US" dirty="0"/>
          </a:p>
          <a:p>
            <a:pPr lvl="0"/>
            <a:r>
              <a:rPr lang="hu-HU" dirty="0"/>
              <a:t>Panzió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19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1AEF7-808C-41DC-BD6F-D5CFCB5EE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Térkép menü kategóriái és alkategóriái II.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A9DDB5-A7AA-45D5-8AEC-26019D3C4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3. Gasztronómia alkategóriái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4A8D81-AE25-4358-9A91-E82ABB2D51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Éttermek</a:t>
            </a:r>
            <a:endParaRPr lang="en-US" dirty="0"/>
          </a:p>
          <a:p>
            <a:pPr lvl="0"/>
            <a:r>
              <a:rPr lang="hu-HU" dirty="0"/>
              <a:t>Kávézók és pizzériák</a:t>
            </a:r>
            <a:endParaRPr lang="en-US" dirty="0"/>
          </a:p>
          <a:p>
            <a:pPr lvl="0"/>
            <a:r>
              <a:rPr lang="hu-HU" dirty="0"/>
              <a:t>Fagyizók és cukrászdák</a:t>
            </a:r>
            <a:endParaRPr lang="en-US" dirty="0"/>
          </a:p>
          <a:p>
            <a:pPr lvl="0"/>
            <a:r>
              <a:rPr lang="hu-HU" dirty="0"/>
              <a:t>Klubok</a:t>
            </a:r>
            <a:endParaRPr lang="en-US" dirty="0"/>
          </a:p>
          <a:p>
            <a:pPr lvl="0"/>
            <a:r>
              <a:rPr lang="hu-HU" dirty="0"/>
              <a:t>Borturizmus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5CE64D-FFBC-471D-B988-D70D64036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4. Szabadidő alkategóriái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8C7CEC-0DF4-4959-A759-AED1E06D03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Wellness</a:t>
            </a:r>
            <a:endParaRPr lang="en-US" dirty="0"/>
          </a:p>
          <a:p>
            <a:pPr lvl="0"/>
            <a:r>
              <a:rPr lang="hu-HU" dirty="0"/>
              <a:t>Kézművesek</a:t>
            </a:r>
            <a:endParaRPr lang="en-US" dirty="0"/>
          </a:p>
          <a:p>
            <a:pPr marL="0" indent="0">
              <a:buNone/>
            </a:pPr>
            <a:r>
              <a:rPr lang="hu-HU" sz="2300" dirty="0">
                <a:solidFill>
                  <a:schemeClr val="accent1"/>
                </a:solidFill>
              </a:rPr>
              <a:t>5. Tudnivalók alkategóriái </a:t>
            </a:r>
          </a:p>
          <a:p>
            <a:pPr lvl="0"/>
            <a:r>
              <a:rPr lang="hu-HU" dirty="0"/>
              <a:t>Fontos intézmények (Rendőrség, Egészségház, Fogászat, Autóbusz-állomás, Posta)</a:t>
            </a:r>
            <a:endParaRPr lang="en-US" dirty="0"/>
          </a:p>
          <a:p>
            <a:pPr lvl="0"/>
            <a:r>
              <a:rPr lang="hu-HU" dirty="0"/>
              <a:t>Pénzváltók</a:t>
            </a:r>
            <a:endParaRPr lang="en-US" dirty="0"/>
          </a:p>
          <a:p>
            <a:pPr lvl="0"/>
            <a:r>
              <a:rPr lang="hu-HU" dirty="0"/>
              <a:t>Gyógyszertárak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562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xmlns="" id="{0AE4C84F-7457-4662-AFA3-554A32B9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DF9B39E-8A25-4BC3-B3C0-ACD46B94E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3810C-D998-4C61-BFC5-E18480A1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hu-HU" sz="4600" dirty="0">
                <a:solidFill>
                  <a:srgbClr val="FFFFFF"/>
                </a:solidFill>
              </a:rPr>
              <a:t>Háromféle módon kereshetünk, szűrhetünk!</a:t>
            </a:r>
            <a:r>
              <a:rPr lang="en-US" sz="4600" dirty="0">
                <a:solidFill>
                  <a:srgbClr val="FFFFFF"/>
                </a:solidFill>
              </a:rPr>
              <a:t/>
            </a:r>
            <a:br>
              <a:rPr lang="en-US" sz="4600" dirty="0">
                <a:solidFill>
                  <a:srgbClr val="FFFFFF"/>
                </a:solidFill>
              </a:rPr>
            </a:br>
            <a:endParaRPr lang="en-US" sz="46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A91CE2E-0B4F-41F3-95F2-0EB7003685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xmlns="" id="{1645804B-F36D-4E69-89C4-381019E13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843123"/>
              </p:ext>
            </p:extLst>
          </p:nvPr>
        </p:nvGraphicFramePr>
        <p:xfrm>
          <a:off x="642938" y="642938"/>
          <a:ext cx="10896600" cy="335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0811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Custom</PresentationFormat>
  <Paragraphs>86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A Senta info alkalmazás bemutatása</vt:lpstr>
      <vt:lpstr>Az alkalmazásról „dióhéjban”</vt:lpstr>
      <vt:lpstr>A senta info alkalmazásról I.</vt:lpstr>
      <vt:lpstr>A senta info alkalmazásról ii.</vt:lpstr>
      <vt:lpstr>Az alkalmazás felületei – A Leíró felület</vt:lpstr>
      <vt:lpstr>Az alkalmazás felületei - A térkép Felület</vt:lpstr>
      <vt:lpstr>A Térkép menü kategóriái és alkategóriái I.</vt:lpstr>
      <vt:lpstr>A Térkép menü kategóriái és alkategóriái II.</vt:lpstr>
      <vt:lpstr>Háromféle módon kereshetünk, szűrhetünk! </vt:lpstr>
      <vt:lpstr>Alkalmazásképek:  Részletes szűrés</vt:lpstr>
      <vt:lpstr>Az alkalmazás lelke: Az admin felület</vt:lpstr>
      <vt:lpstr>Az admin felület adatai egy-egy helyszín esetében</vt:lpstr>
      <vt:lpstr>Alkalmazásképek: látnivalók listája</vt:lpstr>
      <vt:lpstr>Alkalmazásképek: A lista nézet</vt:lpstr>
      <vt:lpstr>Alkalmazásképek: egy-egy helyszín leírása</vt:lpstr>
      <vt:lpstr>alkalmazásképek</vt:lpstr>
      <vt:lpstr>Az alkalmazás a   play áruházból   senta info   név alatt  már letölthető!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Senta info alkalmazás bemutatása</dc:title>
  <dc:creator>Bózsó Izabella</dc:creator>
  <cp:lastModifiedBy>User</cp:lastModifiedBy>
  <cp:revision>3</cp:revision>
  <dcterms:created xsi:type="dcterms:W3CDTF">2019-06-25T10:48:36Z</dcterms:created>
  <dcterms:modified xsi:type="dcterms:W3CDTF">2020-02-06T11:35:53Z</dcterms:modified>
</cp:coreProperties>
</file>